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63" r:id="rId4"/>
    <p:sldId id="261" r:id="rId5"/>
    <p:sldId id="257" r:id="rId6"/>
    <p:sldId id="259" r:id="rId7"/>
    <p:sldId id="262" r:id="rId8"/>
    <p:sldId id="268" r:id="rId9"/>
    <p:sldId id="269" r:id="rId10"/>
    <p:sldId id="270" r:id="rId11"/>
    <p:sldId id="267" r:id="rId12"/>
    <p:sldId id="260" r:id="rId13"/>
    <p:sldId id="271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3" d="100"/>
          <a:sy n="63" d="100"/>
        </p:scale>
        <p:origin x="783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EAB348-D8BA-4514-B6A5-4D1B7A7FB612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9D0F3D-4622-474B-B9BA-C0C2383F06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58675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9D0F3D-4622-474B-B9BA-C0C2383F069B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83406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B85D31-BF32-483D-92C4-E8809B131B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B98B6B8-7406-4BEE-A94A-B5C96E822F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29534C-7319-4D06-960D-180DFBECF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A2E4304-7B13-4BCD-BF6F-2EA8DE07C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76BBBE1-9FD6-4DFB-B5D0-E60B52AFB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1237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96718D-3EC9-413C-93BB-6E583E116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FF3C5CB-6D76-4F92-9B8C-95C25ADAA7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F86506-7E67-47C2-A097-DF16AF63A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B7E86CF-3D80-42C1-B9CA-BE3C37819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806EA63-C947-4F30-9A51-B3D182DB0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45635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7093504-D1AA-486E-ABC2-1B1D2F3827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108FB04-EA68-41B6-96C9-054FD8FAC0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DAFEFD-8D2C-4784-B0BC-6AD4E7567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466AC3C-FA9E-46F0-AE39-197798937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9D805B-8B20-48BC-B488-4BDDE4DED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7133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2A5E88-20E3-4E29-BEBC-EFA47E59D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2E445F-ECA6-4ADF-A44F-951DFE74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AF2BDF-2303-4209-9627-5F1EB372C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509C0E-CC18-4375-B0D3-9F23A9B23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2BEAB2-5374-4323-A98E-02DA121FD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25498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A616F6-4580-4FF4-8687-4AA1F7A15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CB6E652-9791-48F7-83BC-3AA3D54C6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5A84516-9AF6-48F2-BE73-BD89BEC5E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DF03945-BEB5-4766-9800-8F0512D27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FF42C2-77FC-4BEF-BA16-5CB6FB94E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90709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ADD17B-E64D-465B-933C-677EA1C9F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7C1A30D-9AE9-408C-ABB2-911A38018A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5BB9014-A1CE-4249-A156-F1A316BFAE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D079032-533D-432B-8DDB-57676D7AB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EB48521-1901-4BC3-A527-7C7F0931E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9DA7CFD-8CC2-410A-B720-782BDFF87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95926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BE82E5-13CC-4D9D-8E57-2880D92C5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873C646-CF6C-4C17-93B9-B1B9CFF7F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B4FC7F5-2C81-4C5C-9B7A-FF2829919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7F64E10-286E-4483-89D4-68CB38DC37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F1B4BF1-2203-4718-9B50-ED88CAB772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C6E8FB3-5040-4C05-BF03-300E6B3B3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EA39C95-F734-4031-8CDF-5CBA6AB38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748E472-4C0D-4292-8D44-E3A5546BE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43335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F1348B-AE81-4189-AF2C-6A0D3262E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50EDCCD-90D0-4A89-81AB-6C556BC74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C5596D-456B-41CA-8822-605DC1ECC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3398D48-5679-48C1-A279-A8C966669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89253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0FDA9F5-BB61-4648-87B0-FF219CA90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0D23590-931D-49EB-97E3-4B0491831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222E511-1C25-4F87-AA67-39012A02C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29165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9188EF-BDD1-4849-A555-01B337921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5D5BF8-0B53-4148-B80A-C71A3F8E8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80399D4-AEC8-42FD-9745-6D4F71770E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0CB04A1-3553-4730-933C-0549E82F2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2C9FEB4-A9BD-4354-8AB9-702AA527E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02BFFA4-B1E4-49CF-BD24-674D0E6BF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72010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68B21F-01DD-4878-89E6-516F32AFA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F60622D-468C-43B2-980C-F774034561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4DEB686-39B3-443A-AE4A-16AD690EE7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3467983-FD9C-43E2-8101-5BCD038E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EFF28CA-95D8-4CE1-A01D-CF7DBFD58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E117B66-D9D9-4CE4-8ACC-8C4A829CE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72654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rgbClr val="00B0F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2588C95-B653-4A6B-BFA6-41F2FD456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733E261-86EE-473D-9F7C-B23B127671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7605606-207E-4CEE-95B2-3EED9FAFDA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9137E0-3B00-4E21-812A-0EF6065B61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2D4DF9-3E43-4096-9ECF-3457B1A96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7418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E8AFF6-BF79-445B-942C-3877491C12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/>
              <a:t>IOT-Raumautomation mit MQTT-Protokoll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6C4F11A-9919-4DF6-A3D6-E06219D56F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Lukas Meienberger und Gabriel Nussbaumer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11511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B2FBFD-F4E0-4FA9-8937-AC192D52E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Frontplatte ESD-Test</a:t>
            </a:r>
          </a:p>
        </p:txBody>
      </p:sp>
      <p:pic>
        <p:nvPicPr>
          <p:cNvPr id="5" name="Inhaltsplatzhalter 4" descr="Ein Bild, das Uhr, Anzeige enthält.&#10;&#10;Automatisch generierte Beschreibung">
            <a:extLst>
              <a:ext uri="{FF2B5EF4-FFF2-40B4-BE49-F238E27FC236}">
                <a16:creationId xmlns:a16="http://schemas.microsoft.com/office/drawing/2014/main" id="{1F493C34-BF96-4266-9CD6-B152217FC6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28" r="31793"/>
          <a:stretch/>
        </p:blipFill>
        <p:spPr>
          <a:xfrm>
            <a:off x="6446523" y="2028759"/>
            <a:ext cx="4581935" cy="4542667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3850F60-C031-4EB1-B4DF-6EC29AB4E7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18" r="34725"/>
          <a:stretch/>
        </p:blipFill>
        <p:spPr>
          <a:xfrm rot="10800000">
            <a:off x="1285461" y="2027109"/>
            <a:ext cx="4335443" cy="454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71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4D73C2-92BB-4AC8-A091-8CF506916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</a:t>
            </a:r>
            <a:r>
              <a:rPr lang="de-CH" dirty="0" err="1"/>
              <a:t>verbesserungen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156780-0CC7-4CD7-8684-EF46ECF59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10 V Ein- und Ausgänge PWM</a:t>
            </a:r>
          </a:p>
          <a:p>
            <a:r>
              <a:rPr lang="de-CH" dirty="0"/>
              <a:t>Implementierung PWM Relais</a:t>
            </a:r>
          </a:p>
          <a:p>
            <a:r>
              <a:rPr lang="de-CH" dirty="0"/>
              <a:t>Schalter Mode ersetzen</a:t>
            </a:r>
          </a:p>
          <a:p>
            <a:r>
              <a:rPr lang="de-CH" dirty="0"/>
              <a:t>USB-</a:t>
            </a:r>
            <a:r>
              <a:rPr lang="de-CH" dirty="0" err="1"/>
              <a:t>Uart</a:t>
            </a:r>
            <a:r>
              <a:rPr lang="de-CH" dirty="0"/>
              <a:t> Schnittstelle ersetzen</a:t>
            </a:r>
          </a:p>
          <a:p>
            <a:r>
              <a:rPr lang="de-CH" dirty="0"/>
              <a:t>Andere Implementierung Temperatursensor</a:t>
            </a:r>
          </a:p>
          <a:p>
            <a:r>
              <a:rPr lang="de-CH" dirty="0"/>
              <a:t>Schutzdiode Frontplatte ESD einbauen</a:t>
            </a:r>
          </a:p>
          <a:p>
            <a:r>
              <a:rPr lang="de-CH" dirty="0"/>
              <a:t>Print 230 V zu 5 V erstellen</a:t>
            </a:r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587104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3BC480-1B2C-4A17-9D15-7101C4022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Reflektion der Ziele</a:t>
            </a:r>
            <a:endParaRPr lang="de-CH" dirty="0"/>
          </a:p>
        </p:txBody>
      </p:sp>
      <p:pic>
        <p:nvPicPr>
          <p:cNvPr id="4" name="Inhaltsplatzhalter 8">
            <a:extLst>
              <a:ext uri="{FF2B5EF4-FFF2-40B4-BE49-F238E27FC236}">
                <a16:creationId xmlns:a16="http://schemas.microsoft.com/office/drawing/2014/main" id="{493501D0-F5D7-42E3-BF69-AB6008C7C3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0499" y="1690688"/>
            <a:ext cx="8360667" cy="449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019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F86029-2B60-42ED-9A5D-3D2CF25A8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Erkenntnisse Projekt 6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54B04A-DEA1-4776-AB27-BA339AC17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 den letzten Wochen vor </a:t>
            </a:r>
            <a:r>
              <a:rPr lang="de-DE" dirty="0" err="1"/>
              <a:t>abgabe</a:t>
            </a:r>
            <a:r>
              <a:rPr lang="de-DE" dirty="0"/>
              <a:t>, konnte intensiv an Projekt gearbeitet werden, </a:t>
            </a:r>
            <a:r>
              <a:rPr lang="de-DE" dirty="0" err="1"/>
              <a:t>grosse</a:t>
            </a:r>
            <a:r>
              <a:rPr lang="de-DE" dirty="0"/>
              <a:t> fortschritte konnten erzielt werden</a:t>
            </a:r>
          </a:p>
          <a:p>
            <a:r>
              <a:rPr lang="de-DE" dirty="0"/>
              <a:t>Mehrere Lösungen führen zum Ziel, einfachste als erstes Implementieren</a:t>
            </a:r>
          </a:p>
          <a:p>
            <a:r>
              <a:rPr lang="de-DE" dirty="0"/>
              <a:t>Zwingende Einhaltung Zeitplan, auch in hektischen Situationen</a:t>
            </a:r>
          </a:p>
          <a:p>
            <a:pPr marL="0" indent="0">
              <a:buNone/>
            </a:pPr>
            <a:r>
              <a:rPr lang="de-DE" dirty="0"/>
              <a:t> 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49838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715FF5-A105-44C7-BF8B-A89C7BD48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Übersicht</a:t>
            </a:r>
            <a:endParaRPr lang="de-CH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6CF3528-AE15-4DDF-B852-34D108857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Systemübersicht / Plakat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44370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CF5AC5-1BC7-48FC-A302-79E834F7F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Plakat</a:t>
            </a:r>
            <a:endParaRPr lang="de-CH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290E23C-D25A-468E-89BE-57D6264BC4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5553" y="499424"/>
            <a:ext cx="9676145" cy="6156251"/>
          </a:xfrm>
        </p:spPr>
      </p:pic>
    </p:spTree>
    <p:extLst>
      <p:ext uri="{BB962C8B-B14F-4D97-AF65-F5344CB8AC3E}">
        <p14:creationId xmlns:p14="http://schemas.microsoft.com/office/powerpoint/2010/main" val="1880374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7075A5-3548-4773-A703-B42690BF6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Covid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F96C71-84C1-4EC9-88BF-D9C37E5E1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Projektwoche wurde gestrichen</a:t>
            </a:r>
          </a:p>
          <a:p>
            <a:r>
              <a:rPr lang="de-CH" dirty="0"/>
              <a:t>Die Thesis-Ausstellung vom Freitag 14. August ist ersatzlos gestrichen</a:t>
            </a:r>
          </a:p>
          <a:p>
            <a:r>
              <a:rPr lang="de-CH" dirty="0"/>
              <a:t>Hat dieses Endprodukt nicht beeinträchtigt</a:t>
            </a:r>
          </a:p>
        </p:txBody>
      </p:sp>
    </p:spTree>
    <p:extLst>
      <p:ext uri="{BB962C8B-B14F-4D97-AF65-F5344CB8AC3E}">
        <p14:creationId xmlns:p14="http://schemas.microsoft.com/office/powerpoint/2010/main" val="1509938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873F3C-25C0-48AA-9CB5-EBF3998FB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2217CF-D983-41AA-8B18-68BC39E11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Anmelden</a:t>
            </a:r>
          </a:p>
          <a:p>
            <a:r>
              <a:rPr lang="de-DE" dirty="0" err="1"/>
              <a:t>Openhab</a:t>
            </a:r>
            <a:r>
              <a:rPr lang="de-DE" dirty="0"/>
              <a:t> </a:t>
            </a:r>
          </a:p>
          <a:p>
            <a:r>
              <a:rPr lang="de-DE" dirty="0"/>
              <a:t>Mobile App</a:t>
            </a:r>
          </a:p>
          <a:p>
            <a:r>
              <a:rPr lang="de-DE" dirty="0" err="1"/>
              <a:t>Homeassistant</a:t>
            </a:r>
            <a:endParaRPr lang="de-DE" dirty="0"/>
          </a:p>
          <a:p>
            <a:r>
              <a:rPr lang="de-DE" dirty="0"/>
              <a:t>Sprachassistent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5713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614657-6767-4EE7-ABF7-F8282D24E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 SW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42DF4B-CFA9-4765-92C7-FB9358A26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4025"/>
            <a:ext cx="10515600" cy="4351338"/>
          </a:xfrm>
        </p:spPr>
        <p:txBody>
          <a:bodyPr/>
          <a:lstStyle/>
          <a:p>
            <a:r>
              <a:rPr lang="de-DE" dirty="0"/>
              <a:t>Kommunikation mit Sprach-Assistent</a:t>
            </a:r>
          </a:p>
          <a:p>
            <a:r>
              <a:rPr lang="de-DE" dirty="0"/>
              <a:t>Implementierung </a:t>
            </a:r>
            <a:r>
              <a:rPr lang="de-DE" dirty="0" err="1"/>
              <a:t>Reset</a:t>
            </a:r>
            <a:r>
              <a:rPr lang="de-DE" dirty="0"/>
              <a:t> Funktion -&gt; Authentifizierung zurücksetzen</a:t>
            </a:r>
          </a:p>
          <a:p>
            <a:r>
              <a:rPr lang="de-DE" dirty="0"/>
              <a:t>Server Verbindung</a:t>
            </a:r>
          </a:p>
          <a:p>
            <a:r>
              <a:rPr lang="de-DE" dirty="0"/>
              <a:t>Zuverlässigkeit </a:t>
            </a:r>
          </a:p>
          <a:p>
            <a:endParaRPr lang="de-DE" dirty="0"/>
          </a:p>
          <a:p>
            <a:endParaRPr lang="de-DE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36958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614657-6767-4EE7-ABF7-F8282D24E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 HW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42DF4B-CFA9-4765-92C7-FB9358A26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Programmiermodus beim Sensorbaustein</a:t>
            </a:r>
          </a:p>
          <a:p>
            <a:r>
              <a:rPr lang="de-CH" dirty="0"/>
              <a:t>USB-</a:t>
            </a:r>
            <a:r>
              <a:rPr lang="de-CH" dirty="0" err="1"/>
              <a:t>Uart</a:t>
            </a:r>
            <a:r>
              <a:rPr lang="de-CH" dirty="0"/>
              <a:t> Schnittstelle nicht </a:t>
            </a:r>
            <a:r>
              <a:rPr lang="de-CH" dirty="0" err="1"/>
              <a:t>lötbar</a:t>
            </a:r>
            <a:r>
              <a:rPr lang="de-CH" dirty="0"/>
              <a:t> ersetzen mit Alternative</a:t>
            </a:r>
          </a:p>
          <a:p>
            <a:r>
              <a:rPr lang="de-CH" dirty="0"/>
              <a:t>Mode (Programmiermodus ESP) Schalter anstatt Button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60078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6D7940-DA8C-4535-95A0-AB3AD8176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</a:t>
            </a:r>
            <a:r>
              <a:rPr lang="de-CH" dirty="0" err="1"/>
              <a:t>Aktorbaustein</a:t>
            </a:r>
            <a:endParaRPr lang="de-CH" dirty="0"/>
          </a:p>
        </p:txBody>
      </p:sp>
      <p:pic>
        <p:nvPicPr>
          <p:cNvPr id="7" name="Inhaltsplatzhalter 6" descr="Ein Bild, das Gebäude, Schaltkreis, Haufen, bedeckt enthält.&#10;&#10;Automatisch generierte Beschreibung">
            <a:extLst>
              <a:ext uri="{FF2B5EF4-FFF2-40B4-BE49-F238E27FC236}">
                <a16:creationId xmlns:a16="http://schemas.microsoft.com/office/drawing/2014/main" id="{AE02B7DF-4BBE-4F78-A5DA-45AE4D4FB8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195" y="1825625"/>
            <a:ext cx="8785611" cy="4351338"/>
          </a:xfr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0BC37C27-F8D3-4CB4-B1EC-59612BD5CE85}"/>
              </a:ext>
            </a:extLst>
          </p:cNvPr>
          <p:cNvSpPr/>
          <p:nvPr/>
        </p:nvSpPr>
        <p:spPr>
          <a:xfrm>
            <a:off x="5364480" y="1752600"/>
            <a:ext cx="5124325" cy="2941320"/>
          </a:xfrm>
          <a:prstGeom prst="rect">
            <a:avLst/>
          </a:pr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05EF231-11F4-46EE-B72B-2B11080DC63B}"/>
              </a:ext>
            </a:extLst>
          </p:cNvPr>
          <p:cNvSpPr txBox="1"/>
          <p:nvPr/>
        </p:nvSpPr>
        <p:spPr>
          <a:xfrm>
            <a:off x="7472318" y="1325701"/>
            <a:ext cx="9086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2">
                    <a:lumMod val="75000"/>
                  </a:schemeClr>
                </a:solidFill>
              </a:rPr>
              <a:t>Relais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A2A845B-5CFA-467D-9D0C-E9C1407B8E4A}"/>
              </a:ext>
            </a:extLst>
          </p:cNvPr>
          <p:cNvSpPr/>
          <p:nvPr/>
        </p:nvSpPr>
        <p:spPr>
          <a:xfrm>
            <a:off x="8881108" y="5349240"/>
            <a:ext cx="1436371" cy="1021080"/>
          </a:xfrm>
          <a:prstGeom prst="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F4FF914-BB5E-4D6D-8C15-A6AFC95D5962}"/>
              </a:ext>
            </a:extLst>
          </p:cNvPr>
          <p:cNvSpPr txBox="1"/>
          <p:nvPr/>
        </p:nvSpPr>
        <p:spPr>
          <a:xfrm flipH="1">
            <a:off x="8881109" y="6316663"/>
            <a:ext cx="1303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rgbClr val="7030A0"/>
                </a:solidFill>
              </a:rPr>
              <a:t>Eingänge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24AFFAFF-F5BD-490B-9684-39E075086AB5}"/>
              </a:ext>
            </a:extLst>
          </p:cNvPr>
          <p:cNvSpPr/>
          <p:nvPr/>
        </p:nvSpPr>
        <p:spPr>
          <a:xfrm>
            <a:off x="6019800" y="5349240"/>
            <a:ext cx="2727960" cy="1021080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ln>
                <a:solidFill>
                  <a:schemeClr val="tx1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832EBCFD-9767-41F9-9F00-10BED033EFFE}"/>
              </a:ext>
            </a:extLst>
          </p:cNvPr>
          <p:cNvSpPr txBox="1"/>
          <p:nvPr/>
        </p:nvSpPr>
        <p:spPr>
          <a:xfrm flipH="1">
            <a:off x="6740737" y="6288088"/>
            <a:ext cx="14631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rgbClr val="92D050"/>
                </a:solidFill>
              </a:rPr>
              <a:t>Ausgänge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A6EF7DD-789D-4016-AAEB-D2A948F874B8}"/>
              </a:ext>
            </a:extLst>
          </p:cNvPr>
          <p:cNvSpPr/>
          <p:nvPr/>
        </p:nvSpPr>
        <p:spPr>
          <a:xfrm>
            <a:off x="7158991" y="4755833"/>
            <a:ext cx="1221974" cy="593408"/>
          </a:xfrm>
          <a:prstGeom prst="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ln>
                <a:solidFill>
                  <a:schemeClr val="tx1"/>
                </a:solidFill>
              </a:ln>
              <a:solidFill>
                <a:schemeClr val="accent2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FB3CD618-BB96-4FB5-AD6E-03F5347E843B}"/>
              </a:ext>
            </a:extLst>
          </p:cNvPr>
          <p:cNvSpPr/>
          <p:nvPr/>
        </p:nvSpPr>
        <p:spPr>
          <a:xfrm>
            <a:off x="8454388" y="4755832"/>
            <a:ext cx="1436371" cy="593408"/>
          </a:xfrm>
          <a:prstGeom prst="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BD31AC5-95C8-4532-9951-9FC80DD62FC8}"/>
              </a:ext>
            </a:extLst>
          </p:cNvPr>
          <p:cNvSpPr/>
          <p:nvPr/>
        </p:nvSpPr>
        <p:spPr>
          <a:xfrm>
            <a:off x="3116580" y="1763713"/>
            <a:ext cx="2156460" cy="195484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63191891-CE36-48D6-9F5E-6B58F37281F0}"/>
              </a:ext>
            </a:extLst>
          </p:cNvPr>
          <p:cNvSpPr/>
          <p:nvPr/>
        </p:nvSpPr>
        <p:spPr>
          <a:xfrm>
            <a:off x="4051066" y="3718560"/>
            <a:ext cx="1221974" cy="88392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19E1AD53-3C1C-4FF8-8891-BFCD91E19D35}"/>
              </a:ext>
            </a:extLst>
          </p:cNvPr>
          <p:cNvSpPr txBox="1"/>
          <p:nvPr/>
        </p:nvSpPr>
        <p:spPr>
          <a:xfrm>
            <a:off x="3045226" y="1305996"/>
            <a:ext cx="29326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rgbClr val="FF0000"/>
                </a:solidFill>
              </a:rPr>
              <a:t>Spannungsversorgung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27B030EE-B9C0-4DED-A3A2-A7146C6E2742}"/>
              </a:ext>
            </a:extLst>
          </p:cNvPr>
          <p:cNvSpPr/>
          <p:nvPr/>
        </p:nvSpPr>
        <p:spPr>
          <a:xfrm>
            <a:off x="4328159" y="4755833"/>
            <a:ext cx="1618217" cy="1614488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FEC5B719-93D4-4E0F-A76E-289B8FA6A97A}"/>
              </a:ext>
            </a:extLst>
          </p:cNvPr>
          <p:cNvSpPr txBox="1"/>
          <p:nvPr/>
        </p:nvSpPr>
        <p:spPr>
          <a:xfrm flipH="1">
            <a:off x="4138629" y="6308706"/>
            <a:ext cx="21378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rgbClr val="FFFF00"/>
                </a:solidFill>
              </a:rPr>
              <a:t>USB-Anschluss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30827839-3E69-4502-B5B2-4FD48EEBCABA}"/>
              </a:ext>
            </a:extLst>
          </p:cNvPr>
          <p:cNvSpPr/>
          <p:nvPr/>
        </p:nvSpPr>
        <p:spPr>
          <a:xfrm>
            <a:off x="1943226" y="1763712"/>
            <a:ext cx="1081914" cy="1954847"/>
          </a:xfrm>
          <a:prstGeom prst="rect">
            <a:avLst/>
          </a:prstGeom>
          <a:noFill/>
          <a:ln w="571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2B73152F-21C1-4EA4-ADDA-C71517B8A907}"/>
              </a:ext>
            </a:extLst>
          </p:cNvPr>
          <p:cNvSpPr txBox="1"/>
          <p:nvPr/>
        </p:nvSpPr>
        <p:spPr>
          <a:xfrm>
            <a:off x="1304327" y="1305996"/>
            <a:ext cx="19168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/>
              <a:t>Bedienknöpfe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5F404137-1430-4B9E-A25A-62039CCBE97E}"/>
              </a:ext>
            </a:extLst>
          </p:cNvPr>
          <p:cNvSpPr/>
          <p:nvPr/>
        </p:nvSpPr>
        <p:spPr>
          <a:xfrm>
            <a:off x="2029342" y="4133848"/>
            <a:ext cx="1872097" cy="2236471"/>
          </a:xfrm>
          <a:prstGeom prst="rect">
            <a:avLst/>
          </a:prstGeom>
          <a:noFill/>
          <a:ln w="57150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014A7171-B6BE-493B-8669-2C60A6E9BAD0}"/>
              </a:ext>
            </a:extLst>
          </p:cNvPr>
          <p:cNvSpPr txBox="1"/>
          <p:nvPr/>
        </p:nvSpPr>
        <p:spPr>
          <a:xfrm flipH="1">
            <a:off x="1927376" y="6351270"/>
            <a:ext cx="2137829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Mikrocontroller</a:t>
            </a:r>
          </a:p>
        </p:txBody>
      </p:sp>
    </p:spTree>
    <p:extLst>
      <p:ext uri="{BB962C8B-B14F-4D97-AF65-F5344CB8AC3E}">
        <p14:creationId xmlns:p14="http://schemas.microsoft.com/office/powerpoint/2010/main" val="2312094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0F9ED4-63A5-44BF-B6A7-726C82B90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Sensorbaustein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0B1E8A69-86D4-4F26-A1F5-75E3B6F4BF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521602"/>
            <a:ext cx="10515600" cy="2959383"/>
          </a:xfrm>
        </p:spPr>
      </p:pic>
    </p:spTree>
    <p:extLst>
      <p:ext uri="{BB962C8B-B14F-4D97-AF65-F5344CB8AC3E}">
        <p14:creationId xmlns:p14="http://schemas.microsoft.com/office/powerpoint/2010/main" val="1850333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163</Words>
  <Application>Microsoft Office PowerPoint</Application>
  <PresentationFormat>Breitbild</PresentationFormat>
  <Paragraphs>51</Paragraphs>
  <Slides>13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</vt:lpstr>
      <vt:lpstr>IOT-Raumautomation mit MQTT-Protokoll</vt:lpstr>
      <vt:lpstr>Übersicht</vt:lpstr>
      <vt:lpstr>Plakat</vt:lpstr>
      <vt:lpstr>Covid</vt:lpstr>
      <vt:lpstr>Demo</vt:lpstr>
      <vt:lpstr>Probleme SW</vt:lpstr>
      <vt:lpstr>Probleme HW</vt:lpstr>
      <vt:lpstr>Hardware Aktorbaustein</vt:lpstr>
      <vt:lpstr>Hardware Sensorbaustein</vt:lpstr>
      <vt:lpstr>Hardware Frontplatte ESD-Test</vt:lpstr>
      <vt:lpstr>Hardware verbesserungen</vt:lpstr>
      <vt:lpstr>Reflektion der Ziele</vt:lpstr>
      <vt:lpstr>Erkenntnisse Projekt 6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nussbaumer gabriel</dc:creator>
  <cp:lastModifiedBy>lukass .</cp:lastModifiedBy>
  <cp:revision>29</cp:revision>
  <dcterms:created xsi:type="dcterms:W3CDTF">2020-06-11T06:05:47Z</dcterms:created>
  <dcterms:modified xsi:type="dcterms:W3CDTF">2020-09-02T12:55:07Z</dcterms:modified>
</cp:coreProperties>
</file>

<file path=docProps/thumbnail.jpeg>
</file>